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532" autoAdjust="0"/>
  </p:normalViewPr>
  <p:slideViewPr>
    <p:cSldViewPr snapToGrid="0">
      <p:cViewPr varScale="1">
        <p:scale>
          <a:sx n="94" d="100"/>
          <a:sy n="94" d="100"/>
        </p:scale>
        <p:origin x="1308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</a:t>
            </a:r>
            <a:r>
              <a:rPr lang="da-DK" dirty="0" err="1"/>
              <a:t>even</a:t>
            </a:r>
            <a:r>
              <a:rPr lang="da-DK" dirty="0"/>
              <a:t> more API </a:t>
            </a:r>
            <a:r>
              <a:rPr lang="da-DK" dirty="0" err="1"/>
              <a:t>calls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3143</TotalTime>
  <Words>673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184</cp:revision>
  <dcterms:created xsi:type="dcterms:W3CDTF">2025-03-17T20:09:59Z</dcterms:created>
  <dcterms:modified xsi:type="dcterms:W3CDTF">2025-06-05T10:30:07Z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